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6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1D66-1524-4E5B-BCB2-C7665FD1D51E}" type="datetimeFigureOut">
              <a:rPr lang="sk-SK" smtClean="0"/>
              <a:t>5. 2. 2010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00D9B-9EA0-42CC-B9CC-63614D426DF5}" type="slidenum">
              <a:rPr lang="sk-SK" smtClean="0"/>
              <a:t>‹#›</a:t>
            </a:fld>
            <a:endParaRPr lang="sk-SK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1D66-1524-4E5B-BCB2-C7665FD1D51E}" type="datetimeFigureOut">
              <a:rPr lang="sk-SK" smtClean="0"/>
              <a:t>5. 2. 2010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00D9B-9EA0-42CC-B9CC-63614D426DF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1D66-1524-4E5B-BCB2-C7665FD1D51E}" type="datetimeFigureOut">
              <a:rPr lang="sk-SK" smtClean="0"/>
              <a:t>5. 2. 2010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00D9B-9EA0-42CC-B9CC-63614D426DF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1D66-1524-4E5B-BCB2-C7665FD1D51E}" type="datetimeFigureOut">
              <a:rPr lang="sk-SK" smtClean="0"/>
              <a:t>5. 2. 2010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00D9B-9EA0-42CC-B9CC-63614D426DF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1D66-1524-4E5B-BCB2-C7665FD1D51E}" type="datetimeFigureOut">
              <a:rPr lang="sk-SK" smtClean="0"/>
              <a:t>5. 2. 2010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9A00D9B-9EA0-42CC-B9CC-63614D426DF5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1D66-1524-4E5B-BCB2-C7665FD1D51E}" type="datetimeFigureOut">
              <a:rPr lang="sk-SK" smtClean="0"/>
              <a:t>5. 2. 2010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00D9B-9EA0-42CC-B9CC-63614D426DF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1D66-1524-4E5B-BCB2-C7665FD1D51E}" type="datetimeFigureOut">
              <a:rPr lang="sk-SK" smtClean="0"/>
              <a:t>5. 2. 2010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00D9B-9EA0-42CC-B9CC-63614D426DF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1D66-1524-4E5B-BCB2-C7665FD1D51E}" type="datetimeFigureOut">
              <a:rPr lang="sk-SK" smtClean="0"/>
              <a:t>5. 2. 2010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00D9B-9EA0-42CC-B9CC-63614D426DF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1D66-1524-4E5B-BCB2-C7665FD1D51E}" type="datetimeFigureOut">
              <a:rPr lang="sk-SK" smtClean="0"/>
              <a:t>5. 2. 2010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00D9B-9EA0-42CC-B9CC-63614D426DF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1D66-1524-4E5B-BCB2-C7665FD1D51E}" type="datetimeFigureOut">
              <a:rPr lang="sk-SK" smtClean="0"/>
              <a:t>5. 2. 2010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00D9B-9EA0-42CC-B9CC-63614D426DF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sk-SK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Ak chcete pridať obrázok, kliknite na ikonu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1D66-1524-4E5B-BCB2-C7665FD1D51E}" type="datetimeFigureOut">
              <a:rPr lang="sk-SK" smtClean="0"/>
              <a:t>5. 2. 2010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00D9B-9EA0-42CC-B9CC-63614D426DF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9931D66-1524-4E5B-BCB2-C7665FD1D51E}" type="datetimeFigureOut">
              <a:rPr lang="sk-SK" smtClean="0"/>
              <a:t>5. 2. 2010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9A00D9B-9EA0-42CC-B9CC-63614D426DF5}" type="slidenum">
              <a:rPr lang="sk-SK" smtClean="0"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Plocha\P01291e46_vlajka_slovensk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Obdĺžnik 3"/>
          <p:cNvSpPr/>
          <p:nvPr/>
        </p:nvSpPr>
        <p:spPr>
          <a:xfrm>
            <a:off x="1428728" y="5288340"/>
            <a:ext cx="621510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Slovakia</a:t>
            </a:r>
            <a:endParaRPr lang="sk-SK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Great</a:t>
            </a:r>
            <a:r>
              <a:rPr lang="sk-SK" dirty="0" smtClean="0"/>
              <a:t> </a:t>
            </a:r>
            <a:r>
              <a:rPr lang="sk-SK" dirty="0" err="1" smtClean="0"/>
              <a:t>Moravia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pPr algn="ctr">
              <a:buNone/>
            </a:pPr>
            <a:r>
              <a:rPr lang="sk-SK" dirty="0" smtClean="0"/>
              <a:t>    In  833 Slovakia </a:t>
            </a:r>
            <a:r>
              <a:rPr lang="sk-SK" dirty="0" err="1" smtClean="0"/>
              <a:t>belong</a:t>
            </a:r>
            <a:r>
              <a:rPr lang="sk-SK" dirty="0" smtClean="0"/>
              <a:t> to </a:t>
            </a:r>
            <a:r>
              <a:rPr lang="sk-SK" dirty="0" err="1"/>
              <a:t>G</a:t>
            </a:r>
            <a:r>
              <a:rPr lang="sk-SK" dirty="0" err="1" smtClean="0"/>
              <a:t>reat</a:t>
            </a:r>
            <a:r>
              <a:rPr lang="sk-SK" dirty="0" smtClean="0"/>
              <a:t> </a:t>
            </a:r>
            <a:r>
              <a:rPr lang="sk-SK" dirty="0" err="1" smtClean="0"/>
              <a:t>Moravia</a:t>
            </a:r>
            <a:r>
              <a:rPr lang="sk-SK" dirty="0" smtClean="0"/>
              <a:t>, </a:t>
            </a:r>
            <a:r>
              <a:rPr lang="sk-SK" dirty="0" err="1" smtClean="0"/>
              <a:t>together</a:t>
            </a:r>
            <a:r>
              <a:rPr lang="sk-SK" dirty="0" smtClean="0"/>
              <a:t> </a:t>
            </a:r>
            <a:r>
              <a:rPr lang="sk-SK" dirty="0" err="1" smtClean="0"/>
              <a:t>with</a:t>
            </a:r>
            <a:r>
              <a:rPr lang="sk-SK" dirty="0" smtClean="0"/>
              <a:t> </a:t>
            </a:r>
            <a:r>
              <a:rPr lang="sk-SK" dirty="0" err="1" smtClean="0"/>
              <a:t>Hungary</a:t>
            </a:r>
            <a:r>
              <a:rPr lang="sk-SK" dirty="0"/>
              <a:t> </a:t>
            </a:r>
            <a:r>
              <a:rPr lang="sk-SK" dirty="0" smtClean="0"/>
              <a:t>and </a:t>
            </a:r>
            <a:r>
              <a:rPr lang="sk-SK" dirty="0" err="1" smtClean="0"/>
              <a:t>Czech</a:t>
            </a:r>
            <a:r>
              <a:rPr lang="sk-SK" dirty="0" smtClean="0"/>
              <a:t> </a:t>
            </a:r>
            <a:r>
              <a:rPr lang="sk-SK" dirty="0" err="1" smtClean="0"/>
              <a:t>Republic</a:t>
            </a:r>
            <a:r>
              <a:rPr lang="sk-SK" dirty="0" smtClean="0"/>
              <a:t>.</a:t>
            </a:r>
            <a:r>
              <a:rPr lang="en-US" dirty="0" smtClean="0"/>
              <a:t> Sovereigns of the country was </a:t>
            </a:r>
            <a:r>
              <a:rPr lang="en-US" dirty="0" err="1" smtClean="0"/>
              <a:t>Mojmir</a:t>
            </a:r>
            <a:r>
              <a:rPr lang="en-US" dirty="0" smtClean="0"/>
              <a:t>,</a:t>
            </a:r>
            <a:r>
              <a:rPr lang="sk-SK" dirty="0" smtClean="0"/>
              <a:t> Rastislav, </a:t>
            </a:r>
            <a:r>
              <a:rPr lang="sk-SK" dirty="0" err="1" smtClean="0"/>
              <a:t>Slavomir</a:t>
            </a:r>
            <a:r>
              <a:rPr lang="sk-SK" dirty="0" smtClean="0"/>
              <a:t>, </a:t>
            </a:r>
            <a:r>
              <a:rPr lang="sk-SK" dirty="0" err="1" smtClean="0"/>
              <a:t>Svatopluk</a:t>
            </a:r>
            <a:r>
              <a:rPr lang="sk-SK" dirty="0" smtClean="0"/>
              <a:t> and </a:t>
            </a:r>
            <a:r>
              <a:rPr lang="sk-SK" dirty="0" err="1" smtClean="0"/>
              <a:t>Mojmir</a:t>
            </a:r>
            <a:r>
              <a:rPr lang="sk-SK" dirty="0"/>
              <a:t> </a:t>
            </a:r>
            <a:r>
              <a:rPr lang="sk-SK" dirty="0" err="1" smtClean="0"/>
              <a:t>second</a:t>
            </a:r>
            <a:r>
              <a:rPr lang="sk-SK" dirty="0" smtClean="0"/>
              <a:t>.</a:t>
            </a:r>
          </a:p>
          <a:p>
            <a:pPr algn="ctr">
              <a:buNone/>
            </a:pPr>
            <a:endParaRPr lang="sk-SK" dirty="0"/>
          </a:p>
          <a:p>
            <a:pPr algn="ctr">
              <a:buNone/>
            </a:pPr>
            <a:endParaRPr lang="sk-SK" dirty="0" smtClean="0"/>
          </a:p>
          <a:p>
            <a:pPr algn="just">
              <a:buNone/>
            </a:pPr>
            <a:r>
              <a:rPr lang="sk-SK" dirty="0" smtClean="0"/>
              <a:t>                                                         </a:t>
            </a:r>
          </a:p>
          <a:p>
            <a:pPr algn="just">
              <a:buNone/>
            </a:pPr>
            <a:r>
              <a:rPr lang="sk-SK" dirty="0" smtClean="0"/>
              <a:t>                                                            </a:t>
            </a:r>
            <a:r>
              <a:rPr lang="sk-SK" dirty="0" err="1" smtClean="0"/>
              <a:t>Svatopluk</a:t>
            </a:r>
            <a:endParaRPr lang="sk-SK" dirty="0" smtClean="0"/>
          </a:p>
        </p:txBody>
      </p:sp>
      <p:pic>
        <p:nvPicPr>
          <p:cNvPr id="2050" name="Picture 2" descr="C:\Documents and Settings\Administrator\Plocha\velka-morava-9-storoci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643314"/>
            <a:ext cx="3284850" cy="2475986"/>
          </a:xfrm>
          <a:prstGeom prst="rect">
            <a:avLst/>
          </a:prstGeom>
          <a:noFill/>
        </p:spPr>
      </p:pic>
      <p:pic>
        <p:nvPicPr>
          <p:cNvPr id="2052" name="Picture 4" descr="C:\Documents and Settings\Administrator\Plocha\P232cf1c6_medaila_svatoplu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3429000"/>
            <a:ext cx="2571768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Austria</a:t>
            </a:r>
            <a:r>
              <a:rPr lang="sk-SK" dirty="0" smtClean="0"/>
              <a:t>–</a:t>
            </a:r>
            <a:r>
              <a:rPr lang="sk-SK" dirty="0" err="1" smtClean="0"/>
              <a:t>Hungary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err="1" smtClean="0"/>
              <a:t>After</a:t>
            </a:r>
            <a:r>
              <a:rPr lang="sk-SK" dirty="0" smtClean="0"/>
              <a:t> </a:t>
            </a:r>
            <a:r>
              <a:rPr lang="sk-SK" dirty="0" err="1" smtClean="0"/>
              <a:t>Great</a:t>
            </a:r>
            <a:r>
              <a:rPr lang="sk-SK" dirty="0" smtClean="0"/>
              <a:t> </a:t>
            </a:r>
            <a:r>
              <a:rPr lang="sk-SK" dirty="0" err="1" smtClean="0"/>
              <a:t>Moravia</a:t>
            </a:r>
            <a:r>
              <a:rPr lang="sk-SK" dirty="0" smtClean="0"/>
              <a:t> Slovakia </a:t>
            </a:r>
            <a:r>
              <a:rPr lang="sk-SK" dirty="0" err="1" smtClean="0"/>
              <a:t>belong</a:t>
            </a:r>
            <a:r>
              <a:rPr lang="sk-SK" dirty="0" smtClean="0"/>
              <a:t> to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Austria-Hungary</a:t>
            </a:r>
            <a:r>
              <a:rPr lang="sk-SK" dirty="0" smtClean="0"/>
              <a:t>. </a:t>
            </a:r>
            <a:r>
              <a:rPr lang="sk-SK" dirty="0" err="1" smtClean="0"/>
              <a:t>The</a:t>
            </a:r>
            <a:r>
              <a:rPr lang="sk-SK" dirty="0" smtClean="0"/>
              <a:t> most </a:t>
            </a:r>
            <a:r>
              <a:rPr lang="sk-SK" dirty="0" err="1" smtClean="0"/>
              <a:t>famous</a:t>
            </a:r>
            <a:r>
              <a:rPr lang="sk-SK" dirty="0" smtClean="0"/>
              <a:t> </a:t>
            </a:r>
            <a:r>
              <a:rPr lang="sk-SK" dirty="0" err="1" smtClean="0"/>
              <a:t>empress</a:t>
            </a:r>
            <a:r>
              <a:rPr lang="sk-SK" dirty="0" smtClean="0"/>
              <a:t> </a:t>
            </a:r>
            <a:r>
              <a:rPr lang="sk-SK" dirty="0" err="1" smtClean="0"/>
              <a:t>was</a:t>
            </a:r>
            <a:r>
              <a:rPr lang="sk-SK" dirty="0" smtClean="0"/>
              <a:t> Maria </a:t>
            </a:r>
            <a:r>
              <a:rPr lang="sk-SK" dirty="0" err="1" smtClean="0"/>
              <a:t>Theresa</a:t>
            </a:r>
            <a:r>
              <a:rPr lang="sk-SK" dirty="0" smtClean="0"/>
              <a:t>.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         Maria </a:t>
            </a:r>
            <a:r>
              <a:rPr lang="sk-SK" dirty="0" err="1" smtClean="0"/>
              <a:t>Theresa</a:t>
            </a:r>
            <a:endParaRPr lang="sk-SK" dirty="0"/>
          </a:p>
        </p:txBody>
      </p:sp>
      <p:pic>
        <p:nvPicPr>
          <p:cNvPr id="3074" name="Picture 2" descr="C:\Documents and Settings\Administrator\Plocha\at-kuk-austria-hungary-1914-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857496"/>
            <a:ext cx="3519506" cy="2676547"/>
          </a:xfrm>
          <a:prstGeom prst="rect">
            <a:avLst/>
          </a:prstGeom>
          <a:noFill/>
        </p:spPr>
      </p:pic>
      <p:pic>
        <p:nvPicPr>
          <p:cNvPr id="3076" name="Picture 4" descr="C:\Documents and Settings\Administrator\Plocha\terezia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3000372"/>
            <a:ext cx="2581275" cy="2381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Czecho-Slovakia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After World War 2 Slovakia belonged to </a:t>
            </a:r>
            <a:r>
              <a:rPr lang="en-US" dirty="0" smtClean="0"/>
              <a:t>Czechoslovakia</a:t>
            </a:r>
            <a:r>
              <a:rPr lang="sk-SK" dirty="0" smtClean="0"/>
              <a:t>.</a:t>
            </a:r>
            <a:r>
              <a:rPr lang="en-US" dirty="0" smtClean="0"/>
              <a:t> It was a communist </a:t>
            </a:r>
            <a:r>
              <a:rPr lang="en-US" dirty="0" smtClean="0"/>
              <a:t>state</a:t>
            </a:r>
            <a:r>
              <a:rPr lang="sk-SK" dirty="0" smtClean="0"/>
              <a:t>.Slovakia </a:t>
            </a:r>
            <a:r>
              <a:rPr lang="sk-SK" dirty="0" err="1" smtClean="0"/>
              <a:t>belong</a:t>
            </a:r>
            <a:r>
              <a:rPr lang="sk-SK" dirty="0" smtClean="0"/>
              <a:t> to </a:t>
            </a:r>
            <a:r>
              <a:rPr lang="sk-SK" dirty="0" err="1" smtClean="0"/>
              <a:t>Czechoslovakia</a:t>
            </a:r>
            <a:r>
              <a:rPr lang="sk-SK" dirty="0" smtClean="0"/>
              <a:t> </a:t>
            </a:r>
            <a:r>
              <a:rPr lang="sk-SK" dirty="0" err="1" smtClean="0"/>
              <a:t>to</a:t>
            </a:r>
            <a:r>
              <a:rPr lang="sk-SK" dirty="0" smtClean="0"/>
              <a:t> </a:t>
            </a:r>
            <a:r>
              <a:rPr lang="sk-SK" dirty="0" err="1" smtClean="0"/>
              <a:t>year</a:t>
            </a:r>
            <a:r>
              <a:rPr lang="sk-SK" dirty="0" smtClean="0"/>
              <a:t> 1989.</a:t>
            </a:r>
            <a:endParaRPr lang="sk-SK" dirty="0"/>
          </a:p>
        </p:txBody>
      </p:sp>
      <p:pic>
        <p:nvPicPr>
          <p:cNvPr id="4098" name="Picture 2" descr="C:\Documents and Settings\Administrator\Plocha\T010895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000372"/>
            <a:ext cx="3990975" cy="3114675"/>
          </a:xfrm>
          <a:prstGeom prst="rect">
            <a:avLst/>
          </a:prstGeom>
          <a:noFill/>
        </p:spPr>
      </p:pic>
      <p:pic>
        <p:nvPicPr>
          <p:cNvPr id="4099" name="Picture 3" descr="C:\Documents and Settings\Administrator\Plocha\czechoslovakia_flag_postcard-p239325364184586541qibm_4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3048000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In </a:t>
            </a:r>
            <a:r>
              <a:rPr lang="sk-SK" dirty="0" smtClean="0"/>
              <a:t>1989 In 1989, </a:t>
            </a:r>
            <a:r>
              <a:rPr lang="sk-SK" dirty="0" err="1" smtClean="0"/>
              <a:t>Czecho-Slovakia</a:t>
            </a:r>
            <a:r>
              <a:rPr lang="sk-SK" dirty="0" smtClean="0"/>
              <a:t> </a:t>
            </a:r>
            <a:r>
              <a:rPr lang="sk-SK" dirty="0" err="1" smtClean="0"/>
              <a:t>disintegrated</a:t>
            </a:r>
            <a:r>
              <a:rPr lang="sk-SK" dirty="0" smtClean="0"/>
              <a:t> in 1993 </a:t>
            </a:r>
            <a:r>
              <a:rPr lang="sk-SK" dirty="0" err="1" smtClean="0"/>
              <a:t>originated</a:t>
            </a:r>
            <a:r>
              <a:rPr lang="sk-SK" dirty="0" smtClean="0"/>
              <a:t> </a:t>
            </a:r>
            <a:r>
              <a:rPr lang="sk-SK" dirty="0" smtClean="0"/>
              <a:t>Slovakia.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first</a:t>
            </a:r>
            <a:r>
              <a:rPr lang="sk-SK" dirty="0" smtClean="0"/>
              <a:t> </a:t>
            </a:r>
            <a:r>
              <a:rPr lang="sk-SK" dirty="0" err="1" smtClean="0"/>
              <a:t>president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slovakia</a:t>
            </a:r>
            <a:r>
              <a:rPr lang="sk-SK" dirty="0" smtClean="0"/>
              <a:t> </a:t>
            </a:r>
            <a:r>
              <a:rPr lang="sk-SK" dirty="0" err="1" smtClean="0"/>
              <a:t>was</a:t>
            </a:r>
            <a:r>
              <a:rPr lang="sk-SK" dirty="0" smtClean="0"/>
              <a:t> Michal </a:t>
            </a:r>
            <a:r>
              <a:rPr lang="sk-SK" dirty="0" smtClean="0"/>
              <a:t>Kováč.</a:t>
            </a:r>
            <a:endParaRPr lang="sk-SK" dirty="0"/>
          </a:p>
        </p:txBody>
      </p:sp>
      <p:pic>
        <p:nvPicPr>
          <p:cNvPr id="5122" name="Picture 2" descr="C:\Documents and Settings\Administrator\Plocha\slovakia_map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928934"/>
            <a:ext cx="3524250" cy="3524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ička">
  <a:themeElements>
    <a:clrScheme name="Odtiene sivej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Špička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Špička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103</Words>
  <Application>Microsoft Office PowerPoint</Application>
  <PresentationFormat>Prezentácia na obrazovke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Špička</vt:lpstr>
      <vt:lpstr>Snímka 1</vt:lpstr>
      <vt:lpstr>Great Moravia</vt:lpstr>
      <vt:lpstr>Austria–Hungary</vt:lpstr>
      <vt:lpstr>Czecho-Slovakia</vt:lpstr>
      <vt:lpstr>Snímka 5</vt:lpstr>
    </vt:vector>
  </TitlesOfParts>
  <Company>47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47</dc:creator>
  <cp:lastModifiedBy>47</cp:lastModifiedBy>
  <cp:revision>11</cp:revision>
  <dcterms:created xsi:type="dcterms:W3CDTF">2010-02-05T13:13:00Z</dcterms:created>
  <dcterms:modified xsi:type="dcterms:W3CDTF">2010-02-05T14:58:54Z</dcterms:modified>
</cp:coreProperties>
</file>