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931D66-1524-4E5B-BCB2-C7665FD1D51E}" type="datetimeFigureOut">
              <a:rPr lang="sk-SK" smtClean="0"/>
              <a:t>5. 2. 2010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A00D9B-9EA0-42CC-B9CC-63614D426DF5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Plocha\P01291e46_vlajka_slovens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1428728" y="5288340"/>
            <a:ext cx="62151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Slovakia</a:t>
            </a:r>
            <a:endParaRPr lang="sk-SK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Great</a:t>
            </a:r>
            <a:r>
              <a:rPr lang="sk-SK" dirty="0" smtClean="0"/>
              <a:t> </a:t>
            </a:r>
            <a:r>
              <a:rPr lang="sk-SK" dirty="0" err="1" smtClean="0"/>
              <a:t>Moravia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    In  833 Slovakia </a:t>
            </a:r>
            <a:r>
              <a:rPr lang="sk-SK" dirty="0" err="1" smtClean="0"/>
              <a:t>belong</a:t>
            </a:r>
            <a:r>
              <a:rPr lang="sk-SK" dirty="0" smtClean="0"/>
              <a:t> to </a:t>
            </a:r>
            <a:r>
              <a:rPr lang="sk-SK" dirty="0" err="1"/>
              <a:t>G</a:t>
            </a:r>
            <a:r>
              <a:rPr lang="sk-SK" dirty="0" err="1" smtClean="0"/>
              <a:t>reat</a:t>
            </a:r>
            <a:r>
              <a:rPr lang="sk-SK" dirty="0" smtClean="0"/>
              <a:t> </a:t>
            </a:r>
            <a:r>
              <a:rPr lang="sk-SK" dirty="0" err="1" smtClean="0"/>
              <a:t>Moravia</a:t>
            </a:r>
            <a:r>
              <a:rPr lang="sk-SK" dirty="0" smtClean="0"/>
              <a:t>, </a:t>
            </a:r>
            <a:r>
              <a:rPr lang="sk-SK" dirty="0" err="1" smtClean="0"/>
              <a:t>together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Hungary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Czech</a:t>
            </a:r>
            <a:r>
              <a:rPr lang="sk-SK" dirty="0" smtClean="0"/>
              <a:t> </a:t>
            </a:r>
            <a:r>
              <a:rPr lang="sk-SK" dirty="0" err="1" smtClean="0"/>
              <a:t>Republic</a:t>
            </a:r>
            <a:r>
              <a:rPr lang="sk-SK" dirty="0" smtClean="0"/>
              <a:t>.</a:t>
            </a:r>
            <a:r>
              <a:rPr lang="en-US" dirty="0" smtClean="0"/>
              <a:t> Sovereigns of the country was </a:t>
            </a:r>
            <a:r>
              <a:rPr lang="en-US" dirty="0" err="1" smtClean="0"/>
              <a:t>Mojmir</a:t>
            </a:r>
            <a:r>
              <a:rPr lang="en-US" dirty="0" smtClean="0"/>
              <a:t>,</a:t>
            </a:r>
            <a:r>
              <a:rPr lang="sk-SK" dirty="0" smtClean="0"/>
              <a:t> Rastislav, </a:t>
            </a:r>
            <a:r>
              <a:rPr lang="sk-SK" dirty="0" err="1" smtClean="0"/>
              <a:t>Slavomir</a:t>
            </a:r>
            <a:r>
              <a:rPr lang="sk-SK" dirty="0" smtClean="0"/>
              <a:t>, </a:t>
            </a:r>
            <a:r>
              <a:rPr lang="sk-SK" dirty="0" err="1" smtClean="0"/>
              <a:t>Svatopluk</a:t>
            </a:r>
            <a:r>
              <a:rPr lang="sk-SK" dirty="0" smtClean="0"/>
              <a:t> and </a:t>
            </a:r>
            <a:r>
              <a:rPr lang="sk-SK" dirty="0" err="1" smtClean="0"/>
              <a:t>Mojmir</a:t>
            </a:r>
            <a:r>
              <a:rPr lang="sk-SK" dirty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.</a:t>
            </a:r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 smtClean="0"/>
          </a:p>
          <a:p>
            <a:pPr algn="just">
              <a:buNone/>
            </a:pPr>
            <a:r>
              <a:rPr lang="sk-SK" dirty="0" smtClean="0"/>
              <a:t>                                                         </a:t>
            </a:r>
          </a:p>
          <a:p>
            <a:pPr algn="just">
              <a:buNone/>
            </a:pPr>
            <a:r>
              <a:rPr lang="sk-SK" dirty="0" smtClean="0"/>
              <a:t>                                                            </a:t>
            </a:r>
            <a:r>
              <a:rPr lang="sk-SK" dirty="0" err="1" smtClean="0"/>
              <a:t>Svatopluk</a:t>
            </a:r>
            <a:endParaRPr lang="sk-SK" dirty="0" smtClean="0"/>
          </a:p>
        </p:txBody>
      </p:sp>
      <p:pic>
        <p:nvPicPr>
          <p:cNvPr id="2050" name="Picture 2" descr="C:\Documents and Settings\Administrator\Plocha\velka-morava-9-storoc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3284850" cy="247598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Plocha\P232cf1c6_medaila_svatoplu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429000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Austria</a:t>
            </a:r>
            <a:r>
              <a:rPr lang="sk-SK" dirty="0" smtClean="0"/>
              <a:t>–</a:t>
            </a:r>
            <a:r>
              <a:rPr lang="sk-SK" dirty="0" err="1" smtClean="0"/>
              <a:t>Hungary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Great</a:t>
            </a:r>
            <a:r>
              <a:rPr lang="sk-SK" dirty="0" smtClean="0"/>
              <a:t> </a:t>
            </a:r>
            <a:r>
              <a:rPr lang="sk-SK" dirty="0" err="1" smtClean="0"/>
              <a:t>Moravia</a:t>
            </a:r>
            <a:r>
              <a:rPr lang="sk-SK" dirty="0" smtClean="0"/>
              <a:t> Slovakia </a:t>
            </a:r>
            <a:r>
              <a:rPr lang="sk-SK" dirty="0" err="1" smtClean="0"/>
              <a:t>belong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Austria-Hungary</a:t>
            </a:r>
            <a:r>
              <a:rPr lang="sk-SK" dirty="0" smtClean="0"/>
              <a:t>. </a:t>
            </a:r>
            <a:r>
              <a:rPr lang="sk-SK" dirty="0" err="1" smtClean="0"/>
              <a:t>The</a:t>
            </a:r>
            <a:r>
              <a:rPr lang="sk-SK" dirty="0" smtClean="0"/>
              <a:t> most </a:t>
            </a:r>
            <a:r>
              <a:rPr lang="sk-SK" dirty="0" err="1" smtClean="0"/>
              <a:t>famous</a:t>
            </a:r>
            <a:r>
              <a:rPr lang="sk-SK" dirty="0" smtClean="0"/>
              <a:t> </a:t>
            </a:r>
            <a:r>
              <a:rPr lang="sk-SK" dirty="0" err="1" smtClean="0"/>
              <a:t>empress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Maria </a:t>
            </a:r>
            <a:r>
              <a:rPr lang="sk-SK" dirty="0" err="1" smtClean="0"/>
              <a:t>Theresa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Maria </a:t>
            </a:r>
            <a:r>
              <a:rPr lang="sk-SK" dirty="0" err="1" smtClean="0"/>
              <a:t>Theresa</a:t>
            </a:r>
            <a:endParaRPr lang="sk-SK" dirty="0"/>
          </a:p>
        </p:txBody>
      </p:sp>
      <p:pic>
        <p:nvPicPr>
          <p:cNvPr id="3074" name="Picture 2" descr="C:\Documents and Settings\Administrator\Plocha\at-kuk-austria-hungary-1914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496"/>
            <a:ext cx="3519506" cy="2676547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or\Plocha\terez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000372"/>
            <a:ext cx="258127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Czecho-Slovakia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After World War 2 Slovakia belonged to </a:t>
            </a:r>
            <a:r>
              <a:rPr lang="en-US" dirty="0" smtClean="0"/>
              <a:t>Czechoslovakia</a:t>
            </a:r>
            <a:r>
              <a:rPr lang="sk-SK" dirty="0" smtClean="0"/>
              <a:t>.</a:t>
            </a:r>
            <a:r>
              <a:rPr lang="en-US" dirty="0" smtClean="0"/>
              <a:t> It was a communist </a:t>
            </a:r>
            <a:r>
              <a:rPr lang="en-US" dirty="0" smtClean="0"/>
              <a:t>state</a:t>
            </a:r>
            <a:r>
              <a:rPr lang="sk-SK" dirty="0" smtClean="0"/>
              <a:t>.Slovakia </a:t>
            </a:r>
            <a:r>
              <a:rPr lang="sk-SK" dirty="0" err="1" smtClean="0"/>
              <a:t>belong</a:t>
            </a:r>
            <a:r>
              <a:rPr lang="sk-SK" dirty="0" smtClean="0"/>
              <a:t> to </a:t>
            </a:r>
            <a:r>
              <a:rPr lang="sk-SK" dirty="0" err="1" smtClean="0"/>
              <a:t>Czechoslovakia</a:t>
            </a:r>
            <a:r>
              <a:rPr lang="sk-SK" dirty="0" smtClean="0"/>
              <a:t> </a:t>
            </a:r>
            <a:r>
              <a:rPr lang="sk-SK" dirty="0" err="1" smtClean="0"/>
              <a:t>to</a:t>
            </a:r>
            <a:r>
              <a:rPr lang="sk-SK" dirty="0" smtClean="0"/>
              <a:t> </a:t>
            </a:r>
            <a:r>
              <a:rPr lang="sk-SK" dirty="0" err="1" smtClean="0"/>
              <a:t>year</a:t>
            </a:r>
            <a:r>
              <a:rPr lang="sk-SK" dirty="0" smtClean="0"/>
              <a:t> 1989.</a:t>
            </a:r>
            <a:endParaRPr lang="sk-SK" dirty="0"/>
          </a:p>
        </p:txBody>
      </p:sp>
      <p:pic>
        <p:nvPicPr>
          <p:cNvPr id="4098" name="Picture 2" descr="C:\Documents and Settings\Administrator\Plocha\T010895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00372"/>
            <a:ext cx="3990975" cy="3114675"/>
          </a:xfrm>
          <a:prstGeom prst="rect">
            <a:avLst/>
          </a:prstGeom>
          <a:noFill/>
        </p:spPr>
      </p:pic>
      <p:pic>
        <p:nvPicPr>
          <p:cNvPr id="4099" name="Picture 3" descr="C:\Documents and Settings\Administrator\Plocha\czechoslovakia_flag_postcard-p239325364184586541qibm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048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In </a:t>
            </a:r>
            <a:r>
              <a:rPr lang="sk-SK" dirty="0" smtClean="0"/>
              <a:t>1989 In 1989, </a:t>
            </a:r>
            <a:r>
              <a:rPr lang="sk-SK" dirty="0" err="1" smtClean="0"/>
              <a:t>Czecho-Slovakia</a:t>
            </a:r>
            <a:r>
              <a:rPr lang="sk-SK" dirty="0" smtClean="0"/>
              <a:t> </a:t>
            </a:r>
            <a:r>
              <a:rPr lang="sk-SK" dirty="0" err="1" smtClean="0"/>
              <a:t>disintegrated</a:t>
            </a:r>
            <a:r>
              <a:rPr lang="sk-SK" dirty="0" smtClean="0"/>
              <a:t> in 1993 </a:t>
            </a:r>
            <a:r>
              <a:rPr lang="sk-SK" dirty="0" err="1" smtClean="0"/>
              <a:t>originated</a:t>
            </a:r>
            <a:r>
              <a:rPr lang="sk-SK" dirty="0" smtClean="0"/>
              <a:t> </a:t>
            </a:r>
            <a:r>
              <a:rPr lang="sk-SK" dirty="0" smtClean="0"/>
              <a:t>Slovakia.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president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slovakia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Michal </a:t>
            </a:r>
            <a:r>
              <a:rPr lang="sk-SK" dirty="0" smtClean="0"/>
              <a:t>Kováč.</a:t>
            </a:r>
            <a:endParaRPr lang="sk-SK" dirty="0"/>
          </a:p>
        </p:txBody>
      </p:sp>
      <p:pic>
        <p:nvPicPr>
          <p:cNvPr id="5122" name="Picture 2" descr="C:\Documents and Settings\Administrator\Plocha\slovakia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352425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103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Špička</vt:lpstr>
      <vt:lpstr>Snímka 1</vt:lpstr>
      <vt:lpstr>Great Moravia</vt:lpstr>
      <vt:lpstr>Austria–Hungary</vt:lpstr>
      <vt:lpstr>Czecho-Slovakia</vt:lpstr>
      <vt:lpstr>Snímka 5</vt:lpstr>
    </vt:vector>
  </TitlesOfParts>
  <Company>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47</dc:creator>
  <cp:lastModifiedBy>47</cp:lastModifiedBy>
  <cp:revision>11</cp:revision>
  <dcterms:created xsi:type="dcterms:W3CDTF">2010-02-05T13:13:00Z</dcterms:created>
  <dcterms:modified xsi:type="dcterms:W3CDTF">2010-02-05T14:58:54Z</dcterms:modified>
</cp:coreProperties>
</file>