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7994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4707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2850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21059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05050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3413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65802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6616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64781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66154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04991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7E0EF-7FF9-43F4-B066-782A71CB8118}" type="datetimeFigureOut">
              <a:rPr lang="sk-SK" smtClean="0"/>
              <a:pPr/>
              <a:t>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A7915-7A84-4598-90EB-A2703D2D434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3728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 princeznej M</a:t>
            </a:r>
            <a:r>
              <a:rPr lang="sk-SK" dirty="0"/>
              <a:t>á</a:t>
            </a:r>
            <a:r>
              <a:rPr lang="sk-SK" dirty="0" smtClean="0"/>
              <a:t>rii</a:t>
            </a:r>
            <a:endParaRPr lang="sk-SK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10666" y="4077072"/>
            <a:ext cx="6643761" cy="158417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Kde bolo tam </a:t>
            </a:r>
            <a:r>
              <a:rPr lang="sk-SK" dirty="0" smtClean="0"/>
              <a:t>bolo, </a:t>
            </a:r>
            <a:r>
              <a:rPr lang="sk-SK" dirty="0" smtClean="0"/>
              <a:t>žila raz jedna  </a:t>
            </a:r>
            <a:r>
              <a:rPr lang="sk-SK" dirty="0" smtClean="0"/>
              <a:t>kráľovná, </a:t>
            </a:r>
            <a:r>
              <a:rPr lang="sk-SK" dirty="0" smtClean="0"/>
              <a:t>ktorá sa volala Klára. Narodila sa jej krásna </a:t>
            </a:r>
            <a:r>
              <a:rPr lang="sk-SK" dirty="0" smtClean="0"/>
              <a:t>dcéra, ktorú </a:t>
            </a:r>
            <a:r>
              <a:rPr lang="sk-SK" dirty="0" smtClean="0"/>
              <a:t>volali Mária. Kráľ Jano sa jedného dňa vybral do sveta hľadať princeznej Márii ženícha. Kráľovná Klára mu do vrecúška zabalila pečene buchty.  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7811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2422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Kráľ išiel lesom a  postretla ho zver. Bola to líška Nezbednica. Kráľ sa jej zľakol. Potom sa mu líška prihovorila. Kráľ sa je zľakol ešte viac. Nakoniec sa jej kráľ prihovoril. A spýtal sa jej či vie kde nájde pre svoju dcéru ženícha.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365104"/>
            <a:ext cx="210023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5996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Nezbednica mu odpovedala, že by aj vedela .</a:t>
            </a:r>
          </a:p>
          <a:p>
            <a:r>
              <a:rPr lang="sk-SK" dirty="0" smtClean="0"/>
              <a:t>Potom sa ho ešte spýtala, „čo máš v tom vrecúšku?“ Jano jej povedal: Pečené buchty.“ „ ako mi dáš aspoň dve, tak ti poviem, kde nájdeš pre svoju dcéru Máriu ženícha.“</a:t>
            </a:r>
          </a:p>
          <a:p>
            <a:r>
              <a:rPr lang="sk-SK" dirty="0" smtClean="0"/>
              <a:t>Potom dal líške dve pečené buchty, ktoré </a:t>
            </a:r>
            <a:r>
              <a:rPr lang="sk-SK" dirty="0" smtClean="0"/>
              <a:t>napiekla jeho žena </a:t>
            </a:r>
            <a:r>
              <a:rPr lang="sk-SK" dirty="0" smtClean="0"/>
              <a:t>Klára.</a:t>
            </a:r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1800200" cy="132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34009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3326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Potom líška povedala:  „Za týmto lesom je  druhý hustý les a tam je jedna drevená chata , v tej žije  jeden veľmi múdry chlapec Miro a </a:t>
            </a:r>
          </a:p>
          <a:p>
            <a:pPr>
              <a:buNone/>
            </a:pPr>
            <a:r>
              <a:rPr lang="sk-SK" dirty="0" smtClean="0"/>
              <a:t>jeho starý otec Robo.“  </a:t>
            </a:r>
          </a:p>
          <a:p>
            <a:pPr>
              <a:buNone/>
            </a:pPr>
            <a:r>
              <a:rPr lang="sk-SK" dirty="0" smtClean="0"/>
              <a:t>„Dobre“ povedal kráľ Jano a  poďakoval sa líške a líška sa poďakovala jemu.</a:t>
            </a:r>
          </a:p>
          <a:p>
            <a:pPr>
              <a:buNone/>
            </a:pPr>
            <a:r>
              <a:rPr lang="sk-SK" dirty="0" smtClean="0"/>
              <a:t>A kráľ odišiel hľadať ženícha Mira do hustého lesa.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  <p:pic>
        <p:nvPicPr>
          <p:cNvPr id="1026" name="Picture 2" descr="http://images.google.com/images?q=tbn:ANd9GcTKo1E8rFXWFnlV99NP2zQTSRSDmTqjUNyuN2rhj0vh-ryE13uSbWwq-As:http://mw2.google.com/mw-panoramio/photos/medium/626332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489386"/>
            <a:ext cx="4632860" cy="3179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0"/>
            <a:ext cx="7920880" cy="4005064"/>
          </a:xfrm>
        </p:spPr>
        <p:txBody>
          <a:bodyPr/>
          <a:lstStyle/>
          <a:p>
            <a:r>
              <a:rPr lang="sk-SK" dirty="0" smtClean="0"/>
              <a:t>A išiel a išiel a našiel na koniec drevenú chatku a zaklopal na dvere otvoril mu Miro. A kráľ sa ho spýtal či pôjde s ním do kráľovstva za týmto lesom. Chlapec Miro mu povedal že ide jeho otec ho pustil ako išli a išli tak tam prišli do kráľovstva a </a:t>
            </a:r>
            <a:r>
              <a:rPr lang="sk-SK" dirty="0" smtClean="0"/>
              <a:t>vošli dnu.</a:t>
            </a:r>
          </a:p>
          <a:p>
            <a:endParaRPr lang="sk-SK" dirty="0"/>
          </a:p>
        </p:txBody>
      </p:sp>
      <p:pic>
        <p:nvPicPr>
          <p:cNvPr id="17414" name="Picture 6" descr="https://upload.wikimedia.org/wikipedia/commons/1/1a/Magic_Kingdom_cas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429000"/>
            <a:ext cx="2664296" cy="32607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7427168" cy="3672409"/>
          </a:xfrm>
        </p:spPr>
        <p:txBody>
          <a:bodyPr>
            <a:normAutofit/>
          </a:bodyPr>
          <a:lstStyle/>
          <a:p>
            <a:r>
              <a:rPr lang="sk-SK" dirty="0" smtClean="0"/>
              <a:t>Po dvoch rokoch Klára a Mária videli svojho otca. A Miro vošiel dnu a kráľ Jano ho predstavil svojej dcére a svojej žene. A Miro predstúpil pred princeznú Máriu a požiadal ju o ruku a za mesiac bola veľká svadba prišla celá rodina a </a:t>
            </a:r>
            <a:r>
              <a:rPr lang="sk-SK" smtClean="0"/>
              <a:t>aj známy </a:t>
            </a:r>
            <a:r>
              <a:rPr lang="sk-SK" dirty="0" smtClean="0"/>
              <a:t>a potom žili šťastne až do smrti. </a:t>
            </a:r>
            <a:endParaRPr lang="sk-SK" dirty="0"/>
          </a:p>
        </p:txBody>
      </p:sp>
      <p:pic>
        <p:nvPicPr>
          <p:cNvPr id="18434" name="Picture 2" descr="http://tortydaniela.sk/domains/8q45ybpb6c/gallery/svadobne-torty/svadobna-bittner-2.jpg?13548995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789040"/>
            <a:ext cx="2880320" cy="2880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332</Words>
  <Application>Microsoft Office PowerPoint</Application>
  <PresentationFormat>Prezentácia na obrazovke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O princeznej Márii</vt:lpstr>
      <vt:lpstr>Snímka 2</vt:lpstr>
      <vt:lpstr>Snímka 3</vt:lpstr>
      <vt:lpstr>    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princeznej Márii</dc:title>
  <dc:creator>Student 1</dc:creator>
  <cp:lastModifiedBy>ZŠ</cp:lastModifiedBy>
  <cp:revision>12</cp:revision>
  <dcterms:created xsi:type="dcterms:W3CDTF">2013-05-03T12:18:12Z</dcterms:created>
  <dcterms:modified xsi:type="dcterms:W3CDTF">2013-05-06T11:14:18Z</dcterms:modified>
</cp:coreProperties>
</file>