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54A227-A08E-487F-B12C-ACCFAD502807}" type="datetimeFigureOut">
              <a:rPr lang="sk-SK" smtClean="0"/>
              <a:t>3. 5. 2013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B1F22F-FC0D-43CB-B32C-F742CA5455AA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ALEXIA </a:t>
            </a:r>
            <a:r>
              <a:rPr lang="sk-SK" dirty="0" err="1" smtClean="0"/>
              <a:t>MALIŠOVá</a:t>
            </a:r>
            <a:r>
              <a:rPr lang="sk-SK" dirty="0" smtClean="0"/>
              <a:t> IV.C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k-SK" sz="9600" dirty="0" smtClean="0"/>
              <a:t>      TEROVO</a:t>
            </a:r>
            <a:endParaRPr lang="sk-SK" sz="9600" dirty="0"/>
          </a:p>
        </p:txBody>
      </p:sp>
    </p:spTree>
    <p:extLst>
      <p:ext uri="{BB962C8B-B14F-4D97-AF65-F5344CB8AC3E}">
        <p14:creationId xmlns:p14="http://schemas.microsoft.com/office/powerpoint/2010/main" val="3124724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 smtClean="0"/>
              <a:t>Kde bolo tam bolo bol raz jeden kráľ. Žil v kráľovstve, ktoré sa volalo </a:t>
            </a:r>
            <a:r>
              <a:rPr lang="sk-SK" dirty="0" err="1" smtClean="0"/>
              <a:t>Terovo</a:t>
            </a:r>
            <a:r>
              <a:rPr lang="sk-SK" dirty="0" smtClean="0"/>
              <a:t>. Kráľ mal krásneho psa, ktorý sa volal </a:t>
            </a:r>
            <a:r>
              <a:rPr lang="sk-SK" dirty="0" err="1" smtClean="0"/>
              <a:t>Beny</a:t>
            </a:r>
            <a:r>
              <a:rPr lang="sk-SK" dirty="0" smtClean="0"/>
              <a:t>. Ale raz sa stratil. Všetci ho hľadali ale nikto ho nenašiel. Kráľ  bol smutný. Ale raz prišiel k nemu neznámy človek, povedal že keď mu splní kráľ dve želania nájde mu strateného psa. Prvé želanie bolo aby sa za neho vydala princezná a druhé aby mu dal polovicu kráľovstva. Ale princezná Kristína sa nechcela vydať. Ale potom sa zistilo že to je krásny princ. Princezná si to rozmyslela a vydala sa za neho. Potom išli spolu hľadať </a:t>
            </a:r>
            <a:r>
              <a:rPr lang="sk-SK" dirty="0" err="1" smtClean="0"/>
              <a:t>Benyho</a:t>
            </a:r>
            <a:r>
              <a:rPr lang="sk-SK" dirty="0" smtClean="0"/>
              <a:t>, hneď keď princ na neho zakričal hneď prišiel. Na koniec boli </a:t>
            </a:r>
            <a:r>
              <a:rPr lang="sk-SK" smtClean="0"/>
              <a:t>všetci spokojní.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                                      KONIEC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5088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6048618" cy="430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815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136</Words>
  <Application>Microsoft Office PowerPoint</Application>
  <PresentationFormat>Prezentácia na obrazovke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Cestovanie</vt:lpstr>
      <vt:lpstr>ALEXIA MALIŠOVá IV.C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ALEXIA MALIŠOVá IV.C</dc:title>
  <dc:creator>08</dc:creator>
  <cp:lastModifiedBy>08</cp:lastModifiedBy>
  <cp:revision>3</cp:revision>
  <dcterms:created xsi:type="dcterms:W3CDTF">2013-05-03T12:09:21Z</dcterms:created>
  <dcterms:modified xsi:type="dcterms:W3CDTF">2013-05-03T12:35:42Z</dcterms:modified>
</cp:coreProperties>
</file>